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76" r:id="rId9"/>
    <p:sldId id="262" r:id="rId10"/>
    <p:sldId id="277" r:id="rId11"/>
    <p:sldId id="278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E80AB6-76C2-0F4D-9D98-29AEC0C1ABC4}" v="1" dt="2026-04-17T07:13:14.1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/>
    <p:restoredTop sz="94626"/>
  </p:normalViewPr>
  <p:slideViewPr>
    <p:cSldViewPr snapToGrid="0">
      <p:cViewPr varScale="1">
        <p:scale>
          <a:sx n="121" d="100"/>
          <a:sy n="121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modSld">
      <pc:chgData name="Hanne Liv Gryting" userId="d55e2bfa-772b-47b3-a105-54a9f5c6fbde" providerId="ADAL" clId="{F047557D-4E65-51B3-8759-A83AB81584A5}" dt="2026-04-17T07:13:17.339" v="1" actId="20577"/>
      <pc:docMkLst>
        <pc:docMk/>
      </pc:docMkLst>
      <pc:sldChg chg="modSp mod">
        <pc:chgData name="Hanne Liv Gryting" userId="d55e2bfa-772b-47b3-a105-54a9f5c6fbde" providerId="ADAL" clId="{F047557D-4E65-51B3-8759-A83AB81584A5}" dt="2026-04-17T07:13:17.339" v="1" actId="20577"/>
        <pc:sldMkLst>
          <pc:docMk/>
          <pc:sldMk cId="830559130" sldId="262"/>
        </pc:sldMkLst>
        <pc:spChg chg="mod">
          <ac:chgData name="Hanne Liv Gryting" userId="d55e2bfa-772b-47b3-a105-54a9f5c6fbde" providerId="ADAL" clId="{F047557D-4E65-51B3-8759-A83AB81584A5}" dt="2026-04-17T07:13:17.339" v="1" actId="20577"/>
          <ac:spMkLst>
            <pc:docMk/>
            <pc:sldMk cId="830559130" sldId="262"/>
            <ac:spMk id="2" creationId="{9FF986F0-11D8-2617-B18F-EF2B9CEA7E2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logo, symbol, Font, tekst&#10;&#10;KI-generert innhold kan være feil.">
            <a:extLst>
              <a:ext uri="{FF2B5EF4-FFF2-40B4-BE49-F238E27FC236}">
                <a16:creationId xmlns:a16="http://schemas.microsoft.com/office/drawing/2014/main" id="{5BC032A0-F869-0750-855D-34F598B9B5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F1C83DCE-E9D4-DBF0-75A6-BA397A48B8D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400981" y="1451478"/>
            <a:ext cx="3390037" cy="39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3B4FB4A4-CB4B-666D-3C89-DFBBCA4D43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29332"/>
            <a:ext cx="1331703" cy="34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C722B0FF-07AF-A5FA-15CF-61A3532529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29332"/>
            <a:ext cx="1331703" cy="34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0719CA6-8F8E-53A6-3D55-679D08E945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6" y="229332"/>
            <a:ext cx="1331703" cy="34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C10CB42B-8214-F30E-5C32-4D5B45938A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9332"/>
            <a:ext cx="1331703" cy="34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A115E7E-B23C-3F00-5D15-57E95E6ED22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691987" y="5884219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FECDF01-F5F5-6C92-D0E7-BC23EE9520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9332"/>
            <a:ext cx="1331703" cy="34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7250FBDB-24E8-A25D-9E26-985E1CC64C2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6" y="229332"/>
            <a:ext cx="1331703" cy="344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D530A72-379D-05D8-0EFF-06B902D1AB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8" y="229480"/>
            <a:ext cx="1318905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27512043-8053-253F-2EC4-332FDBD55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0CB93952-BB9D-9DB3-FD9A-179F0D0132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76334B41-4254-80E3-8097-B8777434F9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351043F8-79F5-CEBC-65A9-0F6728B543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08E37C5E-C861-22B0-2EAF-BBC13620844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EE740432-723A-0B56-290B-10703B09467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451478"/>
            <a:ext cx="3390037" cy="39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52B6F15-B46C-75B2-AAE5-4DB48C7101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7C23BCB2-7286-6AAC-3394-348A1CB03D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C25D7FD4-76D9-F32D-7AF8-2E1DD21421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3112E729-8DFF-1437-A669-9A551CC9D0D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1EB9E5F-83E4-6B0D-E817-11F60ADEA2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8A867EC1-F97E-A64F-BB39-53155961A3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C095FF0-91C9-84CA-E7C9-6D07AA54218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4400981" y="1451478"/>
            <a:ext cx="3390037" cy="3955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774E5DD1-CAF7-20ED-0227-3FD0F04D9D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A3135D0B-1808-D23E-C252-0DB3A2B0B1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86601E54-B41C-640E-4E33-B99F153EF32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B33F13F-825A-4C22-2F80-D54D3D9CC9B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0293E5E8-2CF3-BDCE-078D-4A1F21A83C9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2147" y="5755253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D34040BE-7662-72B1-4833-2B992ACA7B2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8376DF55-3E7A-6F93-889C-110818D7E7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DD08ED01-FA4A-788E-3A48-C62EF1D6EE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331"/>
            <a:ext cx="1331705" cy="3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F9D47A5-3B7F-0E8B-EDDC-3085E8235E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606295" y="229331"/>
            <a:ext cx="1331705" cy="3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1D9BFC9C-6487-6646-28E3-1EC880841B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606295" y="229332"/>
            <a:ext cx="1331705" cy="3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44333B9F-2E5C-8474-7BA0-6BA495E4CF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261F8476-13E2-40E3-EF13-C7C42385C7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5521AC-7E70-2744-3A1B-51F11D8E1D57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A5B2C09-86A4-F029-1E0A-1B2C1236498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606295" y="229332"/>
            <a:ext cx="1331705" cy="34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6F1C9776-3895-6355-177E-36C57EE3F5A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FEEE108-0CC1-CD60-8203-14722D0B3670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38518" y="109631"/>
            <a:ext cx="2017692" cy="56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ADBD9DE-E8ED-88BC-CC11-0A7B6986A6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E79E8690-77A2-333B-8DD4-8BFE25EFF8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6072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Elska </a:t>
            </a:r>
            <a:b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 dirty="0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 dirty="0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DF45D23-FFC0-43CD-495C-51F4BBE70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E3340A8-036E-2F5C-ADD3-E2EAEB27A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3C65F512-7350-9365-C3E5-D117B32DAE8A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6484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84B225B-7332-5AF8-6141-CF1FE75772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8D8C2A40-D976-4A77-F868-E84A7C8AAE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5158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C9326C6-CB0D-B2FB-9F9C-7D15425C7C40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615916" y="229480"/>
            <a:ext cx="1318909" cy="341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DF1BF1-E84D-4DE2-B067-A71338CB6A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A77B4EC-F25E-4D22-9F45-DEA6B8CB873A}">
  <ds:schemaRefs>
    <ds:schemaRef ds:uri="http://schemas.microsoft.com/office/2006/documentManagement/types"/>
    <ds:schemaRef ds:uri="30a71399-637f-4a89-8bae-72aa2dedfa27"/>
    <ds:schemaRef ds:uri="7f71b5f3-c6b4-4442-86ee-8130fab3113a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7D2F0D9-CF3D-47FF-9380-6EE80D11B4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1750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21</cp:revision>
  <dcterms:created xsi:type="dcterms:W3CDTF">2025-09-10T11:13:11Z</dcterms:created>
  <dcterms:modified xsi:type="dcterms:W3CDTF">2026-04-17T07:13:24Z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